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sldIdLst>
    <p:sldId id="262" r:id="rId5"/>
  </p:sldIdLst>
  <p:sldSz cx="9720263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E143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E87A9B-CFCD-CE8D-171B-261593182C2E}" v="4" dt="2026-06-24T08:43:14.432"/>
    <p1510:client id="{5D54A2AC-F460-3EA5-8D3B-1393A32FF94A}" v="2" dt="2026-06-24T13:28:54.442"/>
    <p1510:client id="{682731D0-72CF-DC25-8936-75B4D4211A07}" v="2" dt="2026-06-24T11:15:49.30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7" autoAdjust="0"/>
    <p:restoredTop sz="95204" autoAdjust="0"/>
  </p:normalViewPr>
  <p:slideViewPr>
    <p:cSldViewPr snapToGrid="0">
      <p:cViewPr varScale="1">
        <p:scale>
          <a:sx n="59" d="100"/>
          <a:sy n="59" d="100"/>
        </p:scale>
        <p:origin x="157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1.xml"/><Relationship Id="rId10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uncan Ashby - The Pantry (UK) Ltd" userId="S::dashby@thepantrycatering.co.uk::d3e18005-8f65-4741-9cb9-b685fa58deb9" providerId="AD" clId="Web-{4AE87A9B-CFCD-CE8D-171B-261593182C2E}"/>
    <pc:docChg chg="modSld">
      <pc:chgData name="Duncan Ashby - The Pantry (UK) Ltd" userId="S::dashby@thepantrycatering.co.uk::d3e18005-8f65-4741-9cb9-b685fa58deb9" providerId="AD" clId="Web-{4AE87A9B-CFCD-CE8D-171B-261593182C2E}" dt="2026-06-24T08:43:14.432" v="1" actId="20577"/>
      <pc:docMkLst>
        <pc:docMk/>
      </pc:docMkLst>
      <pc:sldChg chg="modSp">
        <pc:chgData name="Duncan Ashby - The Pantry (UK) Ltd" userId="S::dashby@thepantrycatering.co.uk::d3e18005-8f65-4741-9cb9-b685fa58deb9" providerId="AD" clId="Web-{4AE87A9B-CFCD-CE8D-171B-261593182C2E}" dt="2026-06-24T08:43:14.432" v="1" actId="20577"/>
        <pc:sldMkLst>
          <pc:docMk/>
          <pc:sldMk cId="2748363906" sldId="262"/>
        </pc:sldMkLst>
        <pc:spChg chg="mod">
          <ac:chgData name="Duncan Ashby - The Pantry (UK) Ltd" userId="S::dashby@thepantrycatering.co.uk::d3e18005-8f65-4741-9cb9-b685fa58deb9" providerId="AD" clId="Web-{4AE87A9B-CFCD-CE8D-171B-261593182C2E}" dt="2026-06-24T08:43:14.432" v="1" actId="20577"/>
          <ac:spMkLst>
            <pc:docMk/>
            <pc:sldMk cId="2748363906" sldId="262"/>
            <ac:spMk id="28" creationId="{2ABB6197-57F4-BBE2-04BD-27D625AE43A8}"/>
          </ac:spMkLst>
        </pc:spChg>
      </pc:sldChg>
    </pc:docChg>
  </pc:docChgLst>
  <pc:docChgLst>
    <pc:chgData name="Duncan Ashby - The Pantry (UK) Ltd" userId="S::dashby@thepantrycatering.co.uk::d3e18005-8f65-4741-9cb9-b685fa58deb9" providerId="AD" clId="Web-{682731D0-72CF-DC25-8936-75B4D4211A07}"/>
    <pc:docChg chg="modSld">
      <pc:chgData name="Duncan Ashby - The Pantry (UK) Ltd" userId="S::dashby@thepantrycatering.co.uk::d3e18005-8f65-4741-9cb9-b685fa58deb9" providerId="AD" clId="Web-{682731D0-72CF-DC25-8936-75B4D4211A07}" dt="2026-06-24T11:15:49.303" v="0" actId="20577"/>
      <pc:docMkLst>
        <pc:docMk/>
      </pc:docMkLst>
      <pc:sldChg chg="modSp">
        <pc:chgData name="Duncan Ashby - The Pantry (UK) Ltd" userId="S::dashby@thepantrycatering.co.uk::d3e18005-8f65-4741-9cb9-b685fa58deb9" providerId="AD" clId="Web-{682731D0-72CF-DC25-8936-75B4D4211A07}" dt="2026-06-24T11:15:49.303" v="0" actId="20577"/>
        <pc:sldMkLst>
          <pc:docMk/>
          <pc:sldMk cId="2748363906" sldId="262"/>
        </pc:sldMkLst>
        <pc:spChg chg="mod">
          <ac:chgData name="Duncan Ashby - The Pantry (UK) Ltd" userId="S::dashby@thepantrycatering.co.uk::d3e18005-8f65-4741-9cb9-b685fa58deb9" providerId="AD" clId="Web-{682731D0-72CF-DC25-8936-75B4D4211A07}" dt="2026-06-24T11:15:49.303" v="0" actId="20577"/>
          <ac:spMkLst>
            <pc:docMk/>
            <pc:sldMk cId="2748363906" sldId="262"/>
            <ac:spMk id="28" creationId="{2ABB6197-57F4-BBE2-04BD-27D625AE43A8}"/>
          </ac:spMkLst>
        </pc:spChg>
      </pc:sldChg>
    </pc:docChg>
  </pc:docChgLst>
  <pc:docChgLst>
    <pc:chgData name="Duncan Ashby - The Pantry (UK) Ltd" userId="d3e18005-8f65-4741-9cb9-b685fa58deb9" providerId="ADAL" clId="{37EAA586-4694-422E-9075-986D21A45907}"/>
    <pc:docChg chg="modSld">
      <pc:chgData name="Duncan Ashby - The Pantry (UK) Ltd" userId="d3e18005-8f65-4741-9cb9-b685fa58deb9" providerId="ADAL" clId="{37EAA586-4694-422E-9075-986D21A45907}" dt="2026-06-12T10:14:41.204" v="35" actId="20577"/>
      <pc:docMkLst>
        <pc:docMk/>
      </pc:docMkLst>
      <pc:sldChg chg="modSp mod">
        <pc:chgData name="Duncan Ashby - The Pantry (UK) Ltd" userId="d3e18005-8f65-4741-9cb9-b685fa58deb9" providerId="ADAL" clId="{37EAA586-4694-422E-9075-986D21A45907}" dt="2026-06-12T10:14:41.204" v="35" actId="20577"/>
        <pc:sldMkLst>
          <pc:docMk/>
          <pc:sldMk cId="2748363906" sldId="262"/>
        </pc:sldMkLst>
        <pc:spChg chg="mod">
          <ac:chgData name="Duncan Ashby - The Pantry (UK) Ltd" userId="d3e18005-8f65-4741-9cb9-b685fa58deb9" providerId="ADAL" clId="{37EAA586-4694-422E-9075-986D21A45907}" dt="2026-05-28T09:54:16.237" v="0"/>
          <ac:spMkLst>
            <pc:docMk/>
            <pc:sldMk cId="2748363906" sldId="262"/>
            <ac:spMk id="27" creationId="{1B6219AF-F343-365A-6BA3-369C8ADB4B78}"/>
          </ac:spMkLst>
        </pc:spChg>
        <pc:spChg chg="mod">
          <ac:chgData name="Duncan Ashby - The Pantry (UK) Ltd" userId="d3e18005-8f65-4741-9cb9-b685fa58deb9" providerId="ADAL" clId="{37EAA586-4694-422E-9075-986D21A45907}" dt="2026-06-12T10:14:41.204" v="35" actId="20577"/>
          <ac:spMkLst>
            <pc:docMk/>
            <pc:sldMk cId="2748363906" sldId="262"/>
            <ac:spMk id="30" creationId="{4F3E3FF0-0373-563A-CED1-7F16AE9D2FF0}"/>
          </ac:spMkLst>
        </pc:spChg>
        <pc:spChg chg="mod">
          <ac:chgData name="Duncan Ashby - The Pantry (UK) Ltd" userId="d3e18005-8f65-4741-9cb9-b685fa58deb9" providerId="ADAL" clId="{37EAA586-4694-422E-9075-986D21A45907}" dt="2026-06-12T08:47:51.049" v="4"/>
          <ac:spMkLst>
            <pc:docMk/>
            <pc:sldMk cId="2748363906" sldId="262"/>
            <ac:spMk id="31" creationId="{9CD5A3ED-CC05-65FC-0DEE-983D88336D3D}"/>
          </ac:spMkLst>
        </pc:spChg>
        <pc:spChg chg="mod">
          <ac:chgData name="Duncan Ashby - The Pantry (UK) Ltd" userId="d3e18005-8f65-4741-9cb9-b685fa58deb9" providerId="ADAL" clId="{37EAA586-4694-422E-9075-986D21A45907}" dt="2026-05-28T09:54:16.237" v="0"/>
          <ac:spMkLst>
            <pc:docMk/>
            <pc:sldMk cId="2748363906" sldId="262"/>
            <ac:spMk id="35" creationId="{2FD93DBA-1E3A-3B70-47CB-A586EAB164BC}"/>
          </ac:spMkLst>
        </pc:spChg>
        <pc:spChg chg="mod">
          <ac:chgData name="Duncan Ashby - The Pantry (UK) Ltd" userId="d3e18005-8f65-4741-9cb9-b685fa58deb9" providerId="ADAL" clId="{37EAA586-4694-422E-9075-986D21A45907}" dt="2026-06-12T08:47:55.763" v="5"/>
          <ac:spMkLst>
            <pc:docMk/>
            <pc:sldMk cId="2748363906" sldId="262"/>
            <ac:spMk id="36" creationId="{AB02FBCF-8D31-4C5D-2213-1009119E480B}"/>
          </ac:spMkLst>
        </pc:spChg>
        <pc:spChg chg="mod">
          <ac:chgData name="Duncan Ashby - The Pantry (UK) Ltd" userId="d3e18005-8f65-4741-9cb9-b685fa58deb9" providerId="ADAL" clId="{37EAA586-4694-422E-9075-986D21A45907}" dt="2026-06-12T08:47:51.049" v="4"/>
          <ac:spMkLst>
            <pc:docMk/>
            <pc:sldMk cId="2748363906" sldId="262"/>
            <ac:spMk id="37" creationId="{D6CAFDA4-7E1E-9C81-4D03-0DEFF822581D}"/>
          </ac:spMkLst>
        </pc:spChg>
        <pc:spChg chg="mod">
          <ac:chgData name="Duncan Ashby - The Pantry (UK) Ltd" userId="d3e18005-8f65-4741-9cb9-b685fa58deb9" providerId="ADAL" clId="{37EAA586-4694-422E-9075-986D21A45907}" dt="2026-06-12T08:48:33.110" v="26" actId="20577"/>
          <ac:spMkLst>
            <pc:docMk/>
            <pc:sldMk cId="2748363906" sldId="262"/>
            <ac:spMk id="38" creationId="{3BE3B9C0-0240-05A7-9C59-794A5CCE0855}"/>
          </ac:spMkLst>
        </pc:spChg>
        <pc:spChg chg="mod">
          <ac:chgData name="Duncan Ashby - The Pantry (UK) Ltd" userId="d3e18005-8f65-4741-9cb9-b685fa58deb9" providerId="ADAL" clId="{37EAA586-4694-422E-9075-986D21A45907}" dt="2026-06-12T08:47:55.763" v="5"/>
          <ac:spMkLst>
            <pc:docMk/>
            <pc:sldMk cId="2748363906" sldId="262"/>
            <ac:spMk id="41" creationId="{68672C84-5130-679D-67C6-965687C10D8C}"/>
          </ac:spMkLst>
        </pc:spChg>
        <pc:spChg chg="mod">
          <ac:chgData name="Duncan Ashby - The Pantry (UK) Ltd" userId="d3e18005-8f65-4741-9cb9-b685fa58deb9" providerId="ADAL" clId="{37EAA586-4694-422E-9075-986D21A45907}" dt="2026-05-28T09:54:45.976" v="1"/>
          <ac:spMkLst>
            <pc:docMk/>
            <pc:sldMk cId="2748363906" sldId="262"/>
            <ac:spMk id="42" creationId="{FAF66643-E08A-4C11-EC3F-7DAE452418EB}"/>
          </ac:spMkLst>
        </pc:spChg>
        <pc:spChg chg="mod">
          <ac:chgData name="Duncan Ashby - The Pantry (UK) Ltd" userId="d3e18005-8f65-4741-9cb9-b685fa58deb9" providerId="ADAL" clId="{37EAA586-4694-422E-9075-986D21A45907}" dt="2026-05-28T09:55:17.494" v="3"/>
          <ac:spMkLst>
            <pc:docMk/>
            <pc:sldMk cId="2748363906" sldId="262"/>
            <ac:spMk id="43" creationId="{68D6D031-02D8-9509-6418-5FC2670493C6}"/>
          </ac:spMkLst>
        </pc:spChg>
        <pc:spChg chg="mod">
          <ac:chgData name="Duncan Ashby - The Pantry (UK) Ltd" userId="d3e18005-8f65-4741-9cb9-b685fa58deb9" providerId="ADAL" clId="{37EAA586-4694-422E-9075-986D21A45907}" dt="2026-05-28T09:55:04.414" v="2"/>
          <ac:spMkLst>
            <pc:docMk/>
            <pc:sldMk cId="2748363906" sldId="262"/>
            <ac:spMk id="44" creationId="{F3861DE4-7DEC-F80D-6DD8-27D49790CB4E}"/>
          </ac:spMkLst>
        </pc:spChg>
      </pc:sldChg>
    </pc:docChg>
  </pc:docChgLst>
  <pc:docChgLst>
    <pc:chgData name="Duncan Ashby - The Pantry (UK) Ltd" userId="S::dashby@thepantrycatering.co.uk::d3e18005-8f65-4741-9cb9-b685fa58deb9" providerId="AD" clId="Web-{5D54A2AC-F460-3EA5-8D3B-1393A32FF94A}"/>
    <pc:docChg chg="modSld">
      <pc:chgData name="Duncan Ashby - The Pantry (UK) Ltd" userId="S::dashby@thepantrycatering.co.uk::d3e18005-8f65-4741-9cb9-b685fa58deb9" providerId="AD" clId="Web-{5D54A2AC-F460-3EA5-8D3B-1393A32FF94A}" dt="2026-06-24T13:28:54.442" v="0" actId="20577"/>
      <pc:docMkLst>
        <pc:docMk/>
      </pc:docMkLst>
      <pc:sldChg chg="modSp">
        <pc:chgData name="Duncan Ashby - The Pantry (UK) Ltd" userId="S::dashby@thepantrycatering.co.uk::d3e18005-8f65-4741-9cb9-b685fa58deb9" providerId="AD" clId="Web-{5D54A2AC-F460-3EA5-8D3B-1393A32FF94A}" dt="2026-06-24T13:28:54.442" v="0" actId="20577"/>
        <pc:sldMkLst>
          <pc:docMk/>
          <pc:sldMk cId="2748363906" sldId="262"/>
        </pc:sldMkLst>
        <pc:spChg chg="mod">
          <ac:chgData name="Duncan Ashby - The Pantry (UK) Ltd" userId="S::dashby@thepantrycatering.co.uk::d3e18005-8f65-4741-9cb9-b685fa58deb9" providerId="AD" clId="Web-{5D54A2AC-F460-3EA5-8D3B-1393A32FF94A}" dt="2026-06-24T13:28:54.442" v="0" actId="20577"/>
          <ac:spMkLst>
            <pc:docMk/>
            <pc:sldMk cId="2748363906" sldId="262"/>
            <ac:spMk id="27" creationId="{1B6219AF-F343-365A-6BA3-369C8ADB4B7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9020" y="1122363"/>
            <a:ext cx="8262224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33" y="3602038"/>
            <a:ext cx="7290197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189461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374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56064" y="365125"/>
            <a:ext cx="2095932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8269" y="365125"/>
            <a:ext cx="616629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9880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84780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206" y="1709740"/>
            <a:ext cx="838372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3206" y="4589465"/>
            <a:ext cx="838372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06644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8268" y="1825625"/>
            <a:ext cx="41311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20883" y="1825625"/>
            <a:ext cx="4131112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7334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365127"/>
            <a:ext cx="8383727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35" y="1681163"/>
            <a:ext cx="411212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9535" y="2505075"/>
            <a:ext cx="411212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20884" y="1681163"/>
            <a:ext cx="413237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20884" y="2505075"/>
            <a:ext cx="413237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6449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3952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2677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32378" y="987427"/>
            <a:ext cx="492088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19981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9534" y="457200"/>
            <a:ext cx="313503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32378" y="987427"/>
            <a:ext cx="492088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9534" y="2057400"/>
            <a:ext cx="313503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903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8268" y="365127"/>
            <a:ext cx="8383727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8268" y="1825625"/>
            <a:ext cx="838372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8268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1C4B86-3404-49D1-9756-E5A72158E627}" type="datetimeFigureOut">
              <a:rPr lang="en-GB" smtClean="0"/>
              <a:t>24/06/2026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19837" y="6356352"/>
            <a:ext cx="32805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64936" y="6356352"/>
            <a:ext cx="21870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066A8DC-A20E-4AF6-A58D-09207689286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275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 descr="A screenshot of a calendar&#10;&#10;Description automatically generated">
            <a:extLst>
              <a:ext uri="{FF2B5EF4-FFF2-40B4-BE49-F238E27FC236}">
                <a16:creationId xmlns:a16="http://schemas.microsoft.com/office/drawing/2014/main" id="{65DAC454-D6E9-43A5-0195-C8E7020F548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11" y="0"/>
            <a:ext cx="9700752" cy="68580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6B7F469B-1A55-A610-5ED7-C773B0085EE3}"/>
              </a:ext>
            </a:extLst>
          </p:cNvPr>
          <p:cNvSpPr txBox="1"/>
          <p:nvPr/>
        </p:nvSpPr>
        <p:spPr>
          <a:xfrm>
            <a:off x="1056458" y="6089073"/>
            <a:ext cx="3515543" cy="338554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600" dirty="0">
                <a:solidFill>
                  <a:srgbClr val="E14315"/>
                </a:solidFill>
                <a:latin typeface="Barlow Condensed SemiBold"/>
              </a:rPr>
              <a:t>VEGETABLES, SALAD, BREAD, AVAILABLE DAILY</a:t>
            </a:r>
            <a:endParaRPr lang="en-GB" sz="1600" dirty="0">
              <a:solidFill>
                <a:srgbClr val="E14315"/>
              </a:solidFill>
              <a:latin typeface="Barlow Condensed SemiBold" panose="00000706000000000000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B6219AF-F343-365A-6BA3-369C8ADB4B78}"/>
              </a:ext>
            </a:extLst>
          </p:cNvPr>
          <p:cNvSpPr txBox="1"/>
          <p:nvPr/>
        </p:nvSpPr>
        <p:spPr>
          <a:xfrm>
            <a:off x="1577218" y="747648"/>
            <a:ext cx="269193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defRPr/>
            </a:pPr>
            <a:endParaRPr lang="en-GB" sz="900" dirty="0">
              <a:latin typeface="Barlow Condensed" panose="00000506000000000000" pitchFamily="2" charset="0"/>
            </a:endParaRPr>
          </a:p>
          <a:p>
            <a:pPr algn="ctr">
              <a:defRPr/>
            </a:pPr>
            <a:r>
              <a:rPr lang="en-GB" sz="900">
                <a:latin typeface="Barlow Condensed"/>
              </a:rPr>
              <a:t>Handmade Pepperoni pizza with Herby wedges (GL,MI)</a:t>
            </a:r>
            <a:endParaRPr lang="en-US" sz="900">
              <a:latin typeface="Barlow Condensed"/>
            </a:endParaRPr>
          </a:p>
          <a:p>
            <a:pPr algn="ctr">
              <a:defRPr/>
            </a:pPr>
            <a:r>
              <a:rPr lang="en-GB" sz="900">
                <a:latin typeface="Barlow Condensed"/>
              </a:rPr>
              <a:t>Handmade Margherita pizza with Herby wedges (GL,MI)</a:t>
            </a:r>
            <a:endParaRPr lang="en-GB">
              <a:latin typeface="Barlow Condensed"/>
            </a:endParaRPr>
          </a:p>
          <a:p>
            <a:pPr lvl="0" algn="ctr">
              <a:defRPr/>
            </a:pPr>
            <a:r>
              <a:rPr lang="en-GB" sz="900" dirty="0">
                <a:solidFill>
                  <a:prstClr val="black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lvl="0" algn="ctr">
              <a:defRPr/>
            </a:pPr>
            <a:r>
              <a:rPr lang="en-GB" sz="900" dirty="0">
                <a:solidFill>
                  <a:prstClr val="black"/>
                </a:solidFill>
                <a:latin typeface="Barlow Condensed" panose="00000506000000000000" pitchFamily="2" charset="0"/>
              </a:rPr>
              <a:t>Jacket Potatoes – Cheese (MI), Beans or Tuna (FI) or Cheese &amp; Beans (MI) or Cheese &amp; Beans (MI)</a:t>
            </a:r>
          </a:p>
          <a:p>
            <a:pPr lvl="0" algn="ctr">
              <a:defRPr/>
            </a:pPr>
            <a:r>
              <a:rPr lang="en-GB" sz="900" dirty="0">
                <a:solidFill>
                  <a:prstClr val="black"/>
                </a:solidFill>
                <a:latin typeface="Barlow Condensed"/>
              </a:rPr>
              <a:t>Baguettes-Ham (GL,SO), Cheese (GL,MI,SO) or Tuna (GL,SO,FI)</a:t>
            </a:r>
          </a:p>
          <a:p>
            <a:pPr algn="ctr">
              <a:defRPr/>
            </a:pPr>
            <a:r>
              <a:rPr lang="en-GB" sz="900" dirty="0">
                <a:latin typeface="Barlow Condensed" panose="00000506000000000000" pitchFamily="2" charset="0"/>
              </a:rPr>
              <a:t> Ice Cream (MI)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ABB6197-57F4-BBE2-04BD-27D625AE43A8}"/>
              </a:ext>
            </a:extLst>
          </p:cNvPr>
          <p:cNvSpPr txBox="1"/>
          <p:nvPr/>
        </p:nvSpPr>
        <p:spPr>
          <a:xfrm>
            <a:off x="1466791" y="4036474"/>
            <a:ext cx="2863354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>
                <a:latin typeface="Barlow Condensed"/>
              </a:rPr>
              <a:t>All Day Breakfast with Baked Beans (GL,SO,SU)</a:t>
            </a:r>
            <a:endParaRPr lang="en-US" sz="900">
              <a:latin typeface="Barlow Condensed"/>
            </a:endParaRPr>
          </a:p>
          <a:p>
            <a:pPr algn="ctr"/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/>
              </a:rPr>
              <a:t>Vegan All Day Breakfast with Baked Beans (GL</a:t>
            </a:r>
            <a:r>
              <a:rPr lang="en-GB" sz="900">
                <a:solidFill>
                  <a:prstClr val="black"/>
                </a:solidFill>
                <a:latin typeface="Barlow Condensed"/>
              </a:rPr>
              <a:t>,SO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/>
              </a:rPr>
              <a:t>)</a:t>
            </a:r>
            <a:endParaRPr lang="en-GB"/>
          </a:p>
          <a:p>
            <a:pPr algn="ctr"/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Tomato Pasta (GL) 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Jacket Potatoes – Cheese (MI), Beans or Tuna (FI) or Cheese &amp; Beans (MI) 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highlight>
                <a:srgbClr val="FFFF00"/>
              </a:highlight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/>
                <a:ea typeface="+mn-ea"/>
                <a:cs typeface="+mn-cs"/>
              </a:rPr>
              <a:t>Baguettes-Ham (GL,SO), Cheese (GL,MI,SO) or Tuna (GL,SO,FI)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prstClr val="black"/>
                </a:solidFill>
                <a:latin typeface="Barlow Condensed"/>
              </a:rPr>
              <a:t>Vegan Fruit Jelly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/>
              <a:ea typeface="+mn-ea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D78F318-1BCB-A93A-E4FD-6493C70FAD27}"/>
              </a:ext>
            </a:extLst>
          </p:cNvPr>
          <p:cNvSpPr txBox="1"/>
          <p:nvPr/>
        </p:nvSpPr>
        <p:spPr>
          <a:xfrm>
            <a:off x="6730759" y="2980824"/>
            <a:ext cx="2743629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Roast Gammon with Potatoes &amp; Gravy (SU)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Vegetable Cottage Pie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latin typeface="Barlow Condensed"/>
              </a:rPr>
              <a:t>Fruity Shortbread (GL)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F3E3FF0-0373-563A-CED1-7F16AE9D2FF0}"/>
              </a:ext>
            </a:extLst>
          </p:cNvPr>
          <p:cNvSpPr txBox="1"/>
          <p:nvPr/>
        </p:nvSpPr>
        <p:spPr>
          <a:xfrm>
            <a:off x="1589675" y="1945866"/>
            <a:ext cx="2667021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vl="0" algn="ctr" defTabSz="914400">
              <a:defRPr/>
            </a:pPr>
            <a:r>
              <a:rPr lang="en-GB" sz="900" dirty="0">
                <a:latin typeface="Barlow Condensed" panose="00000506000000000000" pitchFamily="2" charset="0"/>
              </a:rPr>
              <a:t>Chicken Meatballs with Tomato &amp; Basil Sauce &amp; Rice </a:t>
            </a:r>
          </a:p>
          <a:p>
            <a:pPr lvl="0" algn="ctr" defTabSz="914400">
              <a:defRPr/>
            </a:pPr>
            <a:r>
              <a:rPr lang="en-GB" sz="900" dirty="0">
                <a:latin typeface="Barlow Condensed" panose="00000506000000000000" pitchFamily="2" charset="0"/>
              </a:rPr>
              <a:t>Vegetable Biryani (GL) with carrot &amp; Raisin Salad </a:t>
            </a:r>
          </a:p>
          <a:p>
            <a:pPr lvl="0" algn="ctr" defTabSz="914400">
              <a:defRPr/>
            </a:pPr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latin typeface="Barlow Condensed"/>
              </a:rPr>
              <a:t>Creamy rice pudding with fruit sauce (MI)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CD5A3ED-CC05-65FC-0DEE-983D88336D3D}"/>
              </a:ext>
            </a:extLst>
          </p:cNvPr>
          <p:cNvSpPr txBox="1"/>
          <p:nvPr/>
        </p:nvSpPr>
        <p:spPr>
          <a:xfrm>
            <a:off x="1558387" y="5138548"/>
            <a:ext cx="2667021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Breaded Fish fingers with Chips &amp; Beans (GL,FI)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Veggie fingers with Chips &amp; Beans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it-IT" sz="900" dirty="0">
                <a:latin typeface="Barlow Condensed"/>
              </a:rPr>
              <a:t>Baguettes-Ham (GL,SO), Cheese (GL,MI,SO) or Tuna (GL,SO,FI)</a:t>
            </a:r>
            <a:endParaRPr lang="en-GB" sz="900" dirty="0">
              <a:latin typeface="Barlow Condensed"/>
            </a:endParaRPr>
          </a:p>
          <a:p>
            <a:pPr algn="ctr"/>
            <a:r>
              <a:rPr lang="en-GB" sz="900" dirty="0">
                <a:latin typeface="Barlow Condensed"/>
              </a:rPr>
              <a:t>Dessert Bar (GL,MI,SU)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CB4ACA4-BCC2-0915-C2EF-E3C115A43200}"/>
              </a:ext>
            </a:extLst>
          </p:cNvPr>
          <p:cNvSpPr txBox="1"/>
          <p:nvPr/>
        </p:nvSpPr>
        <p:spPr>
          <a:xfrm>
            <a:off x="4187342" y="734598"/>
            <a:ext cx="266284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900" dirty="0">
              <a:solidFill>
                <a:schemeClr val="bg1"/>
              </a:solidFill>
              <a:latin typeface="Barlow Condensed" panose="00000506000000000000" pitchFamily="2" charset="0"/>
            </a:endParaRP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Classic Mac n cheese (GL,MI)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Cheesy Baked Bean Quesadilla (GL,MI)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Millies Style Vanilla cookie (MI)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7056539-93A5-1C18-6738-908E6D16AA7D}"/>
              </a:ext>
            </a:extLst>
          </p:cNvPr>
          <p:cNvSpPr txBox="1"/>
          <p:nvPr/>
        </p:nvSpPr>
        <p:spPr>
          <a:xfrm>
            <a:off x="4194392" y="1928002"/>
            <a:ext cx="2657808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Mild Sweet chilli beef &amp; Golden Rice Wrap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Mild Sweet Chilli Vegetable &amp; Golden Rice Wrap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Apple crumble cake &amp; Custard (GL,MI)</a:t>
            </a:r>
          </a:p>
          <a:p>
            <a:pPr algn="ctr"/>
            <a:endParaRPr lang="en-GB" sz="900" dirty="0">
              <a:solidFill>
                <a:schemeClr val="bg1"/>
              </a:solidFill>
              <a:latin typeface="Barlow Condensed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F379779-54F5-FBD6-912F-EF6A1CDF6B50}"/>
              </a:ext>
            </a:extLst>
          </p:cNvPr>
          <p:cNvSpPr txBox="1"/>
          <p:nvPr/>
        </p:nvSpPr>
        <p:spPr>
          <a:xfrm>
            <a:off x="4177031" y="2995315"/>
            <a:ext cx="2676245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Sausage &amp; Mash with Gravy (GL,MI)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Vegetarian Sausage &amp; Mash with Gravy (GL,MI)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Iced Sprinkle Sponge (GL)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D93DBA-1E3A-3B70-47CB-A586EAB164BC}"/>
              </a:ext>
            </a:extLst>
          </p:cNvPr>
          <p:cNvSpPr txBox="1"/>
          <p:nvPr/>
        </p:nvSpPr>
        <p:spPr>
          <a:xfrm>
            <a:off x="4154276" y="3997827"/>
            <a:ext cx="2661859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Creamy Salmon Tortellini (GL,MI,FI)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Handmade Margherita Pizza with Parika Wedges (GL,MI)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Baguettes-Ham (GL,SO,), Cheese (GL,MI,SO) or Tuna (GL,SO,FI)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Handmade Oaty Biscuit (GL)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AB02FBCF-8D31-4C5D-2213-1009119E480B}"/>
              </a:ext>
            </a:extLst>
          </p:cNvPr>
          <p:cNvSpPr txBox="1"/>
          <p:nvPr/>
        </p:nvSpPr>
        <p:spPr>
          <a:xfrm>
            <a:off x="4207162" y="5077417"/>
            <a:ext cx="2661859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Crispy Chicken Nugget with Chips &amp; Beans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Crispy Vegan nuggets with Chips &amp; Beans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it-IT" sz="900" dirty="0">
                <a:solidFill>
                  <a:schemeClr val="bg1"/>
                </a:solidFill>
                <a:latin typeface="Barlow Condensed"/>
              </a:rPr>
              <a:t>Baguettes-Ham (GL,SO), Cheese (GL,MI,SO) or Tuna (GL,SO,FI)</a:t>
            </a:r>
            <a:endParaRPr lang="en-GB" sz="900" dirty="0">
              <a:solidFill>
                <a:schemeClr val="bg1"/>
              </a:solidFill>
              <a:latin typeface="Barlow Condensed"/>
            </a:endParaRPr>
          </a:p>
          <a:p>
            <a:pPr algn="ctr"/>
            <a:r>
              <a:rPr lang="en-GB" sz="900" dirty="0">
                <a:solidFill>
                  <a:schemeClr val="bg1"/>
                </a:solidFill>
                <a:latin typeface="Barlow Condensed"/>
              </a:rPr>
              <a:t>Dessert Bar (GL,MI,SU)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D6CAFDA4-7E1E-9C81-4D03-0DEFF822581D}"/>
              </a:ext>
            </a:extLst>
          </p:cNvPr>
          <p:cNvSpPr txBox="1"/>
          <p:nvPr/>
        </p:nvSpPr>
        <p:spPr>
          <a:xfrm>
            <a:off x="6787961" y="765446"/>
            <a:ext cx="2685253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900" dirty="0">
              <a:latin typeface="Barlow Condensed" panose="00000506000000000000" pitchFamily="2" charset="0"/>
            </a:endParaRP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Handmade Margherita pizza with Seasoned Wedges (GL,MI)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Pasta Primavera (GL,MI)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lvl="0" algn="ctr" defTabSz="914400">
              <a:defRPr/>
            </a:pPr>
            <a:r>
              <a:rPr lang="en-GB" sz="900" dirty="0">
                <a:solidFill>
                  <a:prstClr val="black"/>
                </a:solidFill>
                <a:latin typeface="Barlow Condensed"/>
              </a:rPr>
              <a:t>Baguettes-Ham (GL,SO), Cheese (GL,MI,SO) or Tuna (GL,SO,FI)</a:t>
            </a:r>
          </a:p>
          <a:p>
            <a:pPr lvl="0" algn="ctr" defTabSz="914400">
              <a:defRPr/>
            </a:pPr>
            <a:r>
              <a:rPr lang="en-GB" sz="900" dirty="0">
                <a:solidFill>
                  <a:prstClr val="black"/>
                </a:solidFill>
                <a:latin typeface="Barlow Condensed"/>
              </a:rPr>
              <a:t>Apple &amp; Raisin Biscuit (GL)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BE3B9C0-0240-05A7-9C59-794A5CCE0855}"/>
              </a:ext>
            </a:extLst>
          </p:cNvPr>
          <p:cNvSpPr txBox="1"/>
          <p:nvPr/>
        </p:nvSpPr>
        <p:spPr>
          <a:xfrm>
            <a:off x="6829561" y="1912196"/>
            <a:ext cx="2664283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prstClr val="black"/>
                </a:solidFill>
                <a:latin typeface="Barlow Condensed" panose="00000506000000000000" pitchFamily="2" charset="0"/>
              </a:rPr>
              <a:t> Gentle Chicken Korma </a:t>
            </a:r>
            <a:r>
              <a:rPr kumimoji="0" lang="en-GB" sz="9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with Steamed </a:t>
            </a: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rice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prstClr val="black"/>
                </a:solidFill>
                <a:latin typeface="Barlow Condensed" panose="00000506000000000000" pitchFamily="2" charset="0"/>
              </a:rPr>
              <a:t> Gentle Vegetable Dahl (GL) with Steamed rice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 panose="00000506000000000000" pitchFamily="2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Tomato Pasta (GL)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 panose="00000506000000000000" pitchFamily="2" charset="0"/>
                <a:ea typeface="+mn-ea"/>
                <a:cs typeface="+mn-cs"/>
              </a:rPr>
              <a:t>Jacket Potatoes – Cheese (MI), Beans or Tuna (FI) or Cheese &amp; Beans (MI)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arlow Condensed"/>
                <a:ea typeface="+mn-ea"/>
                <a:cs typeface="+mn-cs"/>
              </a:rPr>
              <a:t>Baguettes-Ham (GL,SO), Cheese (GL,MI,SO) or Tuna (GL,SO,FI)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900" dirty="0">
                <a:solidFill>
                  <a:prstClr val="black"/>
                </a:solidFill>
                <a:latin typeface="Barlow Condensed"/>
              </a:rPr>
              <a:t>Spiced Banana Bread &amp; Custard (GL,MI)</a:t>
            </a:r>
            <a:endParaRPr kumimoji="0" lang="en-GB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arlow Condensed"/>
              <a:ea typeface="+mn-ea"/>
              <a:cs typeface="+mn-cs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B8DC3B0-6E0B-946D-41EC-A0890A0A779F}"/>
              </a:ext>
            </a:extLst>
          </p:cNvPr>
          <p:cNvSpPr txBox="1"/>
          <p:nvPr/>
        </p:nvSpPr>
        <p:spPr>
          <a:xfrm>
            <a:off x="1434312" y="3012226"/>
            <a:ext cx="2772850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Roast Chicken Breast with Potatoes &amp; Gravy (SU)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Roasted Vegetable Loaf with Potatoes &amp; Gravy (GL,SU)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latin typeface="Barlow Condensed"/>
              </a:rPr>
              <a:t>Super Oaty Flapjack (GL)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4D850047-224D-786C-608F-19EF155511FE}"/>
              </a:ext>
            </a:extLst>
          </p:cNvPr>
          <p:cNvSpPr txBox="1"/>
          <p:nvPr/>
        </p:nvSpPr>
        <p:spPr>
          <a:xfrm>
            <a:off x="6855937" y="3904153"/>
            <a:ext cx="2661859" cy="12003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endParaRPr lang="en-GB" sz="900" dirty="0">
              <a:latin typeface="Barlow Condensed" panose="00000506000000000000" pitchFamily="2" charset="0"/>
            </a:endParaRP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The Pantry’s Own Recipe Beef Bolognaise Pasta bake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The Pantry’s Own Vegetable Bolognaise bake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en-GB" sz="900" dirty="0">
                <a:latin typeface="Barlow Condensed"/>
              </a:rPr>
              <a:t>Baguettes-Ham (GL,SO), Cheese (GL,MI,SO) or Tuna (GL,SO,FI)</a:t>
            </a:r>
          </a:p>
          <a:p>
            <a:pPr algn="ctr"/>
            <a:r>
              <a:rPr lang="en-GB" sz="900" dirty="0">
                <a:latin typeface="Barlow Condensed"/>
              </a:rPr>
              <a:t>Lemon Drizzle Cake (GL,SU)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8672C84-5130-679D-67C6-965687C10D8C}"/>
              </a:ext>
            </a:extLst>
          </p:cNvPr>
          <p:cNvSpPr txBox="1"/>
          <p:nvPr/>
        </p:nvSpPr>
        <p:spPr>
          <a:xfrm>
            <a:off x="6777883" y="5095178"/>
            <a:ext cx="2685252" cy="106182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Oven baked battered fish with Chips &amp; Beans (GL,FI)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Handmade Cheese &amp; Onion Pasty with Chips &amp; Beans (GL.MI)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Tomato Pasta (GL)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Jacket Potatoes – Cheese (MI), Beans or Tuna (FI) or Cheese &amp; Beans (MI)</a:t>
            </a:r>
          </a:p>
          <a:p>
            <a:pPr algn="ctr"/>
            <a:r>
              <a:rPr lang="it-IT" sz="900" dirty="0">
                <a:latin typeface="Barlow Condensed"/>
              </a:rPr>
              <a:t>Baguettes-Ham (GL,SO), Cheese (GL,MI,SO) or Tuna (GL,SO,FI)</a:t>
            </a:r>
            <a:endParaRPr lang="en-GB" sz="900" dirty="0">
              <a:latin typeface="Barlow Condensed"/>
            </a:endParaRPr>
          </a:p>
          <a:p>
            <a:pPr algn="ctr"/>
            <a:r>
              <a:rPr lang="en-GB" sz="900" dirty="0">
                <a:latin typeface="Barlow Condensed"/>
              </a:rPr>
              <a:t>Dessert Bar (GL,MI,SU)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FAF66643-E08A-4C11-EC3F-7DAE452418EB}"/>
              </a:ext>
            </a:extLst>
          </p:cNvPr>
          <p:cNvSpPr txBox="1"/>
          <p:nvPr/>
        </p:nvSpPr>
        <p:spPr>
          <a:xfrm>
            <a:off x="6752338" y="135851"/>
            <a:ext cx="273634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14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Sep, 5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Oct, 26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Oct, 16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Nov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7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Dec, 28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Dec, 18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Jan, 8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Feb</a:t>
            </a:r>
          </a:p>
          <a:p>
            <a:pPr algn="ctr"/>
            <a:endParaRPr lang="en-GB" sz="900" dirty="0">
              <a:latin typeface="Barlow Condensed" panose="00000506000000000000" pitchFamily="2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8D6D031-02D8-9509-6418-5FC2670493C6}"/>
              </a:ext>
            </a:extLst>
          </p:cNvPr>
          <p:cNvSpPr txBox="1"/>
          <p:nvPr/>
        </p:nvSpPr>
        <p:spPr>
          <a:xfrm>
            <a:off x="1499869" y="152673"/>
            <a:ext cx="2736342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31</a:t>
            </a:r>
            <a:r>
              <a:rPr lang="en-GB" sz="900" baseline="30000" dirty="0">
                <a:latin typeface="Barlow Condensed" panose="00000506000000000000" pitchFamily="2" charset="0"/>
              </a:rPr>
              <a:t>st</a:t>
            </a:r>
            <a:r>
              <a:rPr lang="en-GB" sz="900" dirty="0">
                <a:latin typeface="Barlow Condensed" panose="00000506000000000000" pitchFamily="2" charset="0"/>
              </a:rPr>
              <a:t> Aug, 21</a:t>
            </a:r>
            <a:r>
              <a:rPr lang="en-GB" sz="900" baseline="30000" dirty="0">
                <a:latin typeface="Barlow Condensed" panose="00000506000000000000" pitchFamily="2" charset="0"/>
              </a:rPr>
              <a:t>st</a:t>
            </a:r>
            <a:r>
              <a:rPr lang="en-GB" sz="900" dirty="0">
                <a:latin typeface="Barlow Condensed" panose="00000506000000000000" pitchFamily="2" charset="0"/>
              </a:rPr>
              <a:t>  Sep, 12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Oct, 2</a:t>
            </a:r>
            <a:r>
              <a:rPr lang="en-GB" sz="900" baseline="30000" dirty="0">
                <a:latin typeface="Barlow Condensed" panose="00000506000000000000" pitchFamily="2" charset="0"/>
              </a:rPr>
              <a:t>nd</a:t>
            </a:r>
            <a:r>
              <a:rPr lang="en-GB" sz="900" dirty="0">
                <a:latin typeface="Barlow Condensed" panose="00000506000000000000" pitchFamily="2" charset="0"/>
              </a:rPr>
              <a:t>  Nov, 23</a:t>
            </a:r>
            <a:r>
              <a:rPr lang="en-GB" sz="900" baseline="30000" dirty="0">
                <a:latin typeface="Barlow Condensed" panose="00000506000000000000" pitchFamily="2" charset="0"/>
              </a:rPr>
              <a:t>rd</a:t>
            </a:r>
            <a:r>
              <a:rPr lang="en-GB" sz="900" dirty="0">
                <a:latin typeface="Barlow Condensed" panose="00000506000000000000" pitchFamily="2" charset="0"/>
              </a:rPr>
              <a:t>  Nov,</a:t>
            </a:r>
          </a:p>
          <a:p>
            <a:pPr algn="ctr"/>
            <a:r>
              <a:rPr lang="en-GB" sz="900">
                <a:latin typeface="Barlow Condensed" panose="00000506000000000000" pitchFamily="2" charset="0"/>
              </a:rPr>
              <a:t>14</a:t>
            </a:r>
            <a:r>
              <a:rPr lang="en-GB" sz="900" baseline="30000">
                <a:latin typeface="Barlow Condensed" panose="00000506000000000000" pitchFamily="2" charset="0"/>
              </a:rPr>
              <a:t>th</a:t>
            </a:r>
            <a:r>
              <a:rPr lang="en-GB" sz="900">
                <a:latin typeface="Barlow Condensed" panose="00000506000000000000" pitchFamily="2" charset="0"/>
              </a:rPr>
              <a:t> Dec, 4</a:t>
            </a:r>
            <a:r>
              <a:rPr lang="en-GB" sz="900" baseline="30000">
                <a:latin typeface="Barlow Condensed" panose="00000506000000000000" pitchFamily="2" charset="0"/>
              </a:rPr>
              <a:t>th</a:t>
            </a:r>
            <a:r>
              <a:rPr lang="en-GB" sz="900">
                <a:latin typeface="Barlow Condensed" panose="00000506000000000000" pitchFamily="2" charset="0"/>
              </a:rPr>
              <a:t> Jan, 25</a:t>
            </a:r>
            <a:r>
              <a:rPr lang="en-GB" sz="900" baseline="30000">
                <a:latin typeface="Barlow Condensed" panose="00000506000000000000" pitchFamily="2" charset="0"/>
              </a:rPr>
              <a:t>th</a:t>
            </a:r>
            <a:r>
              <a:rPr lang="en-GB" sz="900">
                <a:latin typeface="Barlow Condensed" panose="00000506000000000000" pitchFamily="2" charset="0"/>
              </a:rPr>
              <a:t> Jan, 15</a:t>
            </a:r>
            <a:r>
              <a:rPr lang="en-GB" sz="900" baseline="30000">
                <a:latin typeface="Barlow Condensed" panose="00000506000000000000" pitchFamily="2" charset="0"/>
              </a:rPr>
              <a:t>th</a:t>
            </a:r>
            <a:r>
              <a:rPr lang="en-GB" sz="900">
                <a:latin typeface="Barlow Condensed" panose="00000506000000000000" pitchFamily="2" charset="0"/>
              </a:rPr>
              <a:t> Feb</a:t>
            </a:r>
          </a:p>
          <a:p>
            <a:pPr algn="ctr"/>
            <a:endParaRPr lang="en-GB" sz="900" dirty="0">
              <a:latin typeface="Barlow Condensed" panose="00000506000000000000" pitchFamily="2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3861DE4-7DEC-F80D-6DD8-27D49790CB4E}"/>
              </a:ext>
            </a:extLst>
          </p:cNvPr>
          <p:cNvSpPr txBox="1"/>
          <p:nvPr/>
        </p:nvSpPr>
        <p:spPr>
          <a:xfrm>
            <a:off x="3746777" y="187774"/>
            <a:ext cx="3529584" cy="5078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900" dirty="0">
                <a:latin typeface="Barlow Condensed" panose="00000506000000000000" pitchFamily="2" charset="0"/>
              </a:rPr>
              <a:t>7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Sep, 28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Sep, 19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Oct, 9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Nov,</a:t>
            </a:r>
          </a:p>
          <a:p>
            <a:pPr algn="ctr"/>
            <a:r>
              <a:rPr lang="en-GB" sz="900" dirty="0">
                <a:latin typeface="Barlow Condensed" panose="00000506000000000000" pitchFamily="2" charset="0"/>
              </a:rPr>
              <a:t>30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Nov, 21</a:t>
            </a:r>
            <a:r>
              <a:rPr lang="en-GB" sz="900" baseline="30000" dirty="0">
                <a:latin typeface="Barlow Condensed" panose="00000506000000000000" pitchFamily="2" charset="0"/>
              </a:rPr>
              <a:t>st</a:t>
            </a:r>
            <a:r>
              <a:rPr lang="en-GB" sz="900" dirty="0">
                <a:latin typeface="Barlow Condensed" panose="00000506000000000000" pitchFamily="2" charset="0"/>
              </a:rPr>
              <a:t>  Dec, 11</a:t>
            </a:r>
            <a:r>
              <a:rPr lang="en-GB" sz="900" baseline="30000" dirty="0">
                <a:latin typeface="Barlow Condensed" panose="00000506000000000000" pitchFamily="2" charset="0"/>
              </a:rPr>
              <a:t>th</a:t>
            </a:r>
            <a:r>
              <a:rPr lang="en-GB" sz="900" dirty="0">
                <a:latin typeface="Barlow Condensed" panose="00000506000000000000" pitchFamily="2" charset="0"/>
              </a:rPr>
              <a:t> Jan, 1</a:t>
            </a:r>
            <a:r>
              <a:rPr lang="en-GB" sz="900" baseline="30000" dirty="0">
                <a:latin typeface="Barlow Condensed" panose="00000506000000000000" pitchFamily="2" charset="0"/>
              </a:rPr>
              <a:t>st</a:t>
            </a:r>
            <a:r>
              <a:rPr lang="en-GB" sz="900" dirty="0">
                <a:latin typeface="Barlow Condensed" panose="00000506000000000000" pitchFamily="2" charset="0"/>
              </a:rPr>
              <a:t>  Feb, 22</a:t>
            </a:r>
            <a:r>
              <a:rPr lang="en-GB" sz="900" baseline="30000" dirty="0">
                <a:latin typeface="Barlow Condensed" panose="00000506000000000000" pitchFamily="2" charset="0"/>
              </a:rPr>
              <a:t>nd</a:t>
            </a:r>
            <a:r>
              <a:rPr lang="en-GB" sz="900" dirty="0">
                <a:latin typeface="Barlow Condensed" panose="00000506000000000000" pitchFamily="2" charset="0"/>
              </a:rPr>
              <a:t> Feb</a:t>
            </a:r>
          </a:p>
          <a:p>
            <a:pPr algn="ctr"/>
            <a:endParaRPr lang="en-GB" sz="900" dirty="0">
              <a:latin typeface="Barlow Condensed" panose="00000506000000000000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453FAA-CEFD-C89E-5D13-7D4D36908E13}"/>
              </a:ext>
            </a:extLst>
          </p:cNvPr>
          <p:cNvSpPr txBox="1"/>
          <p:nvPr/>
        </p:nvSpPr>
        <p:spPr>
          <a:xfrm>
            <a:off x="389868" y="187774"/>
            <a:ext cx="13331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/>
              <a:t>EMMANUEL</a:t>
            </a:r>
            <a:endParaRPr lang="en-GB" sz="1400" b="1" dirty="0"/>
          </a:p>
        </p:txBody>
      </p:sp>
    </p:spTree>
    <p:extLst>
      <p:ext uri="{BB962C8B-B14F-4D97-AF65-F5344CB8AC3E}">
        <p14:creationId xmlns:p14="http://schemas.microsoft.com/office/powerpoint/2010/main" val="27483639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b24e4588-b214-4c1a-977e-1b31ab15f1d7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BFF9E1E01FEB14DA7038945D3D4713A" ma:contentTypeVersion="15" ma:contentTypeDescription="Create a new document." ma:contentTypeScope="" ma:versionID="0b69ac1c33103e9aecaf2e1ef6f2defb">
  <xsd:schema xmlns:xsd="http://www.w3.org/2001/XMLSchema" xmlns:xs="http://www.w3.org/2001/XMLSchema" xmlns:p="http://schemas.microsoft.com/office/2006/metadata/properties" xmlns:ns3="b24e4588-b214-4c1a-977e-1b31ab15f1d7" xmlns:ns4="28cc3d23-3f9a-496a-8e2f-18a53d292dee" targetNamespace="http://schemas.microsoft.com/office/2006/metadata/properties" ma:root="true" ma:fieldsID="73fef992130902809dd1fcb76b2d7d72" ns3:_="" ns4:_="">
    <xsd:import namespace="b24e4588-b214-4c1a-977e-1b31ab15f1d7"/>
    <xsd:import namespace="28cc3d23-3f9a-496a-8e2f-18a53d292dee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4e4588-b214-4c1a-977e-1b31ab15f1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ObjectDetectorVersions" ma:index="1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cc3d23-3f9a-496a-8e2f-18a53d292dee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557FC52-EA4E-4E9C-ACD5-B2623A27BF4B}">
  <ds:schemaRefs>
    <ds:schemaRef ds:uri="28cc3d23-3f9a-496a-8e2f-18a53d292dee"/>
    <ds:schemaRef ds:uri="http://schemas.openxmlformats.org/package/2006/metadata/core-properties"/>
    <ds:schemaRef ds:uri="http://purl.org/dc/dcmitype/"/>
    <ds:schemaRef ds:uri="http://www.w3.org/XML/1998/namespace"/>
    <ds:schemaRef ds:uri="http://purl.org/dc/terms/"/>
    <ds:schemaRef ds:uri="http://schemas.microsoft.com/office/2006/documentManagement/types"/>
    <ds:schemaRef ds:uri="http://schemas.microsoft.com/office/infopath/2007/PartnerControls"/>
    <ds:schemaRef ds:uri="b24e4588-b214-4c1a-977e-1b31ab15f1d7"/>
    <ds:schemaRef ds:uri="http://schemas.microsoft.com/office/2006/metadata/properties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34F9D430-3AE0-4B53-A4FD-699D3EB9C54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F0EB09F-0CAD-4D2E-A22A-DD90EBA9A8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24e4588-b214-4c1a-977e-1b31ab15f1d7"/>
    <ds:schemaRef ds:uri="28cc3d23-3f9a-496a-8e2f-18a53d292de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17722</TotalTime>
  <Words>1220</Words>
  <Application>Microsoft Office PowerPoint</Application>
  <PresentationFormat>Custom</PresentationFormat>
  <Paragraphs>102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Elena Munro - The Pantry (UK) Ltd</dc:creator>
  <cp:lastModifiedBy>Duncan Ashby - The Pantry (UK) Ltd</cp:lastModifiedBy>
  <cp:revision>117</cp:revision>
  <dcterms:created xsi:type="dcterms:W3CDTF">2024-05-30T12:04:15Z</dcterms:created>
  <dcterms:modified xsi:type="dcterms:W3CDTF">2026-06-24T13:28:54Z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0x0101008BFF9E1E01FEB14DA7038945D3D4713A</vt:lpwstr>
  </property>
</Properties>
</file>